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F3CA-F4FE-46FE-A6A3-C4354D959BE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C60B-0CEC-4F7F-B348-ACD5F6C91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Сложение и вычитание положительных и отрицательных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6203032" cy="1143000"/>
          </a:xfrm>
        </p:spPr>
        <p:txBody>
          <a:bodyPr/>
          <a:lstStyle/>
          <a:p>
            <a:r>
              <a:rPr lang="ru-RU" dirty="0" smtClean="0"/>
              <a:t>1. 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724128" y="332656"/>
          <a:ext cx="1224136" cy="1150101"/>
        </p:xfrm>
        <a:graphic>
          <a:graphicData uri="http://schemas.openxmlformats.org/presentationml/2006/ole">
            <p:oleObj spid="_x0000_s1032" name="Формула" r:id="rId4" imgW="4190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394325" y="1905000"/>
          <a:ext cx="1773238" cy="3340100"/>
        </p:xfrm>
        <a:graphic>
          <a:graphicData uri="http://schemas.openxmlformats.org/presentationml/2006/ole">
            <p:oleObj spid="_x0000_s1033" name="Формула" r:id="rId5" imgW="533160" imgH="1625400" progId="Equation.3">
              <p:embed/>
            </p:oleObj>
          </a:graphicData>
        </a:graphic>
      </p:graphicFrame>
      <p:sp>
        <p:nvSpPr>
          <p:cNvPr id="13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4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5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28" name="pic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10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6203032" cy="1143000"/>
          </a:xfrm>
        </p:spPr>
        <p:txBody>
          <a:bodyPr/>
          <a:lstStyle/>
          <a:p>
            <a:r>
              <a:rPr lang="ru-RU" dirty="0" smtClean="0"/>
              <a:t>2. 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715000" y="450850"/>
          <a:ext cx="1219200" cy="900113"/>
        </p:xfrm>
        <a:graphic>
          <a:graphicData uri="http://schemas.openxmlformats.org/presentationml/2006/ole">
            <p:oleObj spid="_x0000_s2056" name="Формула" r:id="rId4" imgW="53316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32425" y="1905000"/>
          <a:ext cx="1684338" cy="3340100"/>
        </p:xfrm>
        <a:graphic>
          <a:graphicData uri="http://schemas.openxmlformats.org/presentationml/2006/ole">
            <p:oleObj spid="_x0000_s2057" name="Формула" r:id="rId5" imgW="507960" imgH="1625400" progId="Equation.3">
              <p:embed/>
            </p:oleObj>
          </a:graphicData>
        </a:graphic>
      </p:graphicFrame>
      <p:sp>
        <p:nvSpPr>
          <p:cNvPr id="7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10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25" name="pic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6203032" cy="1143000"/>
          </a:xfrm>
        </p:spPr>
        <p:txBody>
          <a:bodyPr/>
          <a:lstStyle/>
          <a:p>
            <a:r>
              <a:rPr lang="ru-RU" dirty="0" smtClean="0"/>
              <a:t>3. 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231609" y="587375"/>
          <a:ext cx="1932679" cy="1010207"/>
        </p:xfrm>
        <a:graphic>
          <a:graphicData uri="http://schemas.openxmlformats.org/presentationml/2006/ole">
            <p:oleObj spid="_x0000_s3080" name="Формула" r:id="rId4" imgW="825480" imgH="431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36096" y="1916832"/>
          <a:ext cx="1694160" cy="3347482"/>
        </p:xfrm>
        <a:graphic>
          <a:graphicData uri="http://schemas.openxmlformats.org/presentationml/2006/ole">
            <p:oleObj spid="_x0000_s3081" name="Формула" r:id="rId5" imgW="507960" imgH="1625400" progId="Equation.3">
              <p:embed/>
            </p:oleObj>
          </a:graphicData>
        </a:graphic>
      </p:graphicFrame>
      <p:sp>
        <p:nvSpPr>
          <p:cNvPr id="7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10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25" name="pic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6203032" cy="1143000"/>
          </a:xfrm>
        </p:spPr>
        <p:txBody>
          <a:bodyPr/>
          <a:lstStyle/>
          <a:p>
            <a:r>
              <a:rPr lang="ru-RU" dirty="0" smtClean="0"/>
              <a:t>4. 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256365" y="600074"/>
          <a:ext cx="1975159" cy="956718"/>
        </p:xfrm>
        <a:graphic>
          <a:graphicData uri="http://schemas.openxmlformats.org/presentationml/2006/ole">
            <p:oleObj spid="_x0000_s4104" name="Формула" r:id="rId4" imgW="81252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216525" y="1905000"/>
          <a:ext cx="2116138" cy="3340100"/>
        </p:xfrm>
        <a:graphic>
          <a:graphicData uri="http://schemas.openxmlformats.org/presentationml/2006/ole">
            <p:oleObj spid="_x0000_s4105" name="Формула" r:id="rId5" imgW="634680" imgH="1625400" progId="Equation.3">
              <p:embed/>
            </p:oleObj>
          </a:graphicData>
        </a:graphic>
      </p:graphicFrame>
      <p:sp>
        <p:nvSpPr>
          <p:cNvPr id="7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10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25" name="pic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2509912"/>
          </a:xfrm>
        </p:spPr>
        <p:txBody>
          <a:bodyPr>
            <a:normAutofit/>
          </a:bodyPr>
          <a:lstStyle/>
          <a:p>
            <a:r>
              <a:rPr lang="ru-RU" dirty="0" smtClean="0"/>
              <a:t>5. Вычислите: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3,2-6,1-4,1</a:t>
            </a:r>
            <a:endParaRPr lang="ru-RU" dirty="0"/>
          </a:p>
        </p:txBody>
      </p:sp>
      <p:sp>
        <p:nvSpPr>
          <p:cNvPr id="4" name="TIMER"/>
          <p:cNvSpPr/>
          <p:nvPr/>
        </p:nvSpPr>
        <p:spPr>
          <a:xfrm>
            <a:off x="6948264" y="401955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5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6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2581920"/>
          </a:xfrm>
        </p:spPr>
        <p:txBody>
          <a:bodyPr>
            <a:normAutofit/>
          </a:bodyPr>
          <a:lstStyle/>
          <a:p>
            <a:r>
              <a:rPr lang="ru-RU" dirty="0" smtClean="0"/>
              <a:t>6. Вычислите: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-5,2+3,4+5,2-7,4</a:t>
            </a:r>
            <a:endParaRPr lang="ru-RU" dirty="0"/>
          </a:p>
        </p:txBody>
      </p:sp>
      <p:sp>
        <p:nvSpPr>
          <p:cNvPr id="13" name="TIMER"/>
          <p:cNvSpPr/>
          <p:nvPr/>
        </p:nvSpPr>
        <p:spPr>
          <a:xfrm>
            <a:off x="7020272" y="351155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4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Проголовал:1</a:t>
            </a:r>
            <a:endParaRPr lang="ru-RU" sz="1600" b="1" dirty="0"/>
          </a:p>
        </p:txBody>
      </p:sp>
      <p:sp>
        <p:nvSpPr>
          <p:cNvPr id="15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424f151e-6be4-43cf-8f2d-c090b834b20d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30"/>
  <p:tag name="ARS_SLIDE_PARTICIPANTNUM" val="30"/>
  <p:tag name="ARS_SLIDE_SUBMITNUM" val="0"/>
  <p:tag name="ARS_SLIDE_CORRECTNU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PICTRUE_SHOWBYHAND" val="0"/>
  <p:tag name="ARS_CHOICE_OPTIONLIMIT" val="1"/>
  <p:tag name="ARS_RESPONSEPARA_CANVOTE" val="cvAll"/>
  <p:tag name="ARS_RESPONSEPARA_NAMEMODE" val="1"/>
  <p:tag name="ARS_KEYPADPARA_SUBMITMODE" val="1"/>
  <p:tag name="ARS_KEYPADPARA_MODIFYMODE" val="0"/>
  <p:tag name="ARS_CHOICE_OPTIONCOUNT" val="4"/>
  <p:tag name="ARS_CHOICE_SCOREMODE" val="0"/>
  <p:tag name="ARS_CHOICE_SCOREWRONG" val="0"/>
  <p:tag name="ARS_CHOICE_SCOREOPTIONZERO" val="0"/>
  <p:tag name="ARS_KEYPADPARA_OPTIONMODE" val="0"/>
  <p:tag name="ARS_SLIDE_OPTIONTEXT" val="Опция1&#10;Опция2&#10;Опция3&#10;Опция4"/>
  <p:tag name="ARS_SLIDE_OPTIONTEXT_SHAPEID" val="10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SCORERIGHT" val="1"/>
  <p:tag name="ARS_CHOICE_CORRECTANSWER" val="1"/>
  <p:tag name="ARS_PICTURE_HEIGHT_BAR" val="291"/>
  <p:tag name="ARS_PICTURE_LEFT_BAR" val="26"/>
  <p:tag name="ARS_PICTURE_TOP_BAR" val="117"/>
  <p:tag name="ARS_PICTURE_WIDTH_BAR" val="400"/>
  <p:tag name="ARS_SLIDE_ISRESPONSED" val="1"/>
  <p:tag name="ARS_PICTURE_HEIGHT_COLUMN" val="291"/>
  <p:tag name="ARS_PICTURE_LEFT_COLUMN" val="26"/>
  <p:tag name="ARS_PICTURE_TOP_COLUMN" val="117"/>
  <p:tag name="ARS_PICTURE_WIDTH_COLUMN" val="400"/>
  <p:tag name="ARS_RESPONSED" val="1"/>
  <p:tag name="ARS_SLIDE_DUENO" val="30"/>
  <p:tag name="ARS_SLIDE_PARTICIPANTNUM" val="30"/>
  <p:tag name="ARS_SLIDE_SUBMITNUM" val="1"/>
  <p:tag name="ARS_SLIDE_CORRECTNUM" val="1"/>
  <p:tag name="ARS_CHARTPARA_PICTURENAME" val="1ba6f8ae-b567-4337-b5b6-a2bd9487834f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1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"/>
  <p:tag name="ARS_SLIDE_CORRECTNUM" val="1"/>
  <p:tag name="ARS_CHARTPARA_PICTURENAME" val="5424b4da-5512-448f-8c9a-6f4b9371c12b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3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"/>
  <p:tag name="ARS_SLIDE_CORRECTNUM" val="1"/>
  <p:tag name="ARS_CHARTPARA_PICTURENAME" val="6ca0a9ce-1480-4300-b3f8-5eca84d70fd6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4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"/>
  <p:tag name="ARS_SLIDE_CORRECTNUM" val="1"/>
  <p:tag name="ARS_CHARTPARA_PICTURENAME" val="2af02c27-5063-4bef-926d-8aec25dbd1e6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Number"/>
  <p:tag name="ARS_RESPONSEPARA_CANVOTE" val="cvAll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SUBMITMODE" val="1"/>
  <p:tag name="ARS_KEYPADPARA_MODIFYMODE" val="0"/>
  <p:tag name="ARS_NUMBER_SCORERIGHT" val="1"/>
  <p:tag name="ARS_NUMBER_SCOREWRONG" val="0"/>
  <p:tag name="ARS_KEYPADPARA_OPTIONMODE" val="0"/>
  <p:tag name="ARS_CHARTPARA_DATAFORMAT" val="ltNumberValue"/>
  <p:tag name="ARS_CHARTPARA_SHOWTIME" val="csStop"/>
  <p:tag name="ARS_CHARTPARA_DATAPERCENTBASE" val="crParticipant"/>
  <p:tag name="ARS_CHARTPARA_SHOW3D" val="0"/>
  <p:tag name="ARS_CHARTPARA_TYPE" val="ctBar"/>
  <p:tag name="ARS_RESPONSETIMER" val="00:30"/>
  <p:tag name="ARS_NUMBER_CORRECTANSWER" val="-3"/>
  <p:tag name="ARS_SLIDE_ISRESPONSED" val="1"/>
  <p:tag name="ARS_RESPONSED" val="1"/>
  <p:tag name="ARS_SLIDE_DUENO" val="30"/>
  <p:tag name="ARS_SLIDE_PARTICIPANTNUM" val="30"/>
  <p:tag name="ARS_SLIDE_SUBMITNUM" val="1"/>
  <p:tag name="ARS_SLIDE_CORRECT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RESPONSEPARA_NAMEMODE" val="1"/>
  <p:tag name="ARS_KEYPADPARA_SUBMITMODE" val="1"/>
  <p:tag name="ARS_KEYPADPARA_MODIFYMODE" val="0"/>
  <p:tag name="ARS_JUDGE_SCOREMODE" val="0"/>
  <p:tag name="ARS_JUDGE_SCORERIGHT" val="1"/>
  <p:tag name="ARS_JUDGE_SCOREWRONG" val="0"/>
  <p:tag name="ARS_JUDGE_SCOREOPTIONZERO" val="0"/>
  <p:tag name="ARS_PICTURE_LEFT_COLUMN" val="0"/>
  <p:tag name="ARS_PICTURE_TOP_COLUMN" val="0"/>
  <p:tag name="ARS_PICTURE_HEIGHT_COLUMN" val="400"/>
  <p:tag name="ARS_PICTURE_WIDTH_COLUMN" val="400"/>
  <p:tag name="ARS_SLIDE_OPTIONTEXT_SHAPEID" val="6"/>
  <p:tag name="ARS_CHARTPARA_PICTURENAME" val="44c7b715-3492-412a-88f6-e838dd3a4dad.jpg"/>
  <p:tag name="ARS_RESPONSETYPE" val="Number"/>
  <p:tag name="ARS_NUMBER_SCORERIGHT" val="1"/>
  <p:tag name="ARS_NUMBER_SCOREWRONG" val="0"/>
  <p:tag name="ARS_PICTURE_LEFT_BAR" val="26"/>
  <p:tag name="ARS_PICTURE_TOP_BAR" val="116,9999"/>
  <p:tag name="ARS_PICTURE_HEIGHT_BAR" val="186"/>
  <p:tag name="ARS_PICTURE_WIDTH_BAR" val="400"/>
  <p:tag name="ARS_KEYPADPARA_OPTIONMODE" val="0"/>
  <p:tag name="ARS_CHARTPARA_DATAFORMAT" val="ltNumberValue"/>
  <p:tag name="ARS_CHARTPARA_SHOWTIME" val="csStop"/>
  <p:tag name="ARS_CHARTPARA_SHOW3D" val="0"/>
  <p:tag name="ARS_CHARTPARA_TYPE" val="ctBar"/>
  <p:tag name="ARS_CHARTPARA_DATAPERCENTBASE" val="crParticipant"/>
  <p:tag name="ARS_RESPONSETIMER" val="00:30"/>
  <p:tag name="ARS_NUMBER_CORRECTANSWER" val="-2"/>
  <p:tag name="ARS_SLIDE_ISRESPONSED" val="1"/>
  <p:tag name="ARS_RESPONSED" val="1"/>
  <p:tag name="ARS_SLIDE_DUENO" val="30"/>
  <p:tag name="ARS_SLIDE_PARTICIPANTNUM" val="30"/>
  <p:tag name="ARS_SLIDE_SUBMITNUM" val="1"/>
  <p:tag name="ARS_SLIDE_CORRECTNUM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65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Microsoft Equation 3.0</vt:lpstr>
      <vt:lpstr>Сложение и вычитание положительных и отрицательных чисел</vt:lpstr>
      <vt:lpstr>1. Вычислите:</vt:lpstr>
      <vt:lpstr>2. Вычислите:</vt:lpstr>
      <vt:lpstr>3. Вычислите:</vt:lpstr>
      <vt:lpstr>4. Вычислите:</vt:lpstr>
      <vt:lpstr>5. Вычислите:  3,2-6,1-4,1</vt:lpstr>
      <vt:lpstr>6. Вычислите:  -5,2+3,4+5,2-7,4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положительных и отрицательных чисел</dc:title>
  <dc:creator>Ученик 3</dc:creator>
  <cp:lastModifiedBy>Ученик 3</cp:lastModifiedBy>
  <cp:revision>9</cp:revision>
  <dcterms:created xsi:type="dcterms:W3CDTF">2014-02-03T15:36:57Z</dcterms:created>
  <dcterms:modified xsi:type="dcterms:W3CDTF">2014-02-04T18:16:52Z</dcterms:modified>
</cp:coreProperties>
</file>